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9" r:id="rId4"/>
    <p:sldId id="288" r:id="rId5"/>
    <p:sldId id="289" r:id="rId6"/>
    <p:sldId id="260" r:id="rId7"/>
    <p:sldId id="261" r:id="rId8"/>
    <p:sldId id="262" r:id="rId9"/>
    <p:sldId id="291" r:id="rId10"/>
    <p:sldId id="287" r:id="rId11"/>
    <p:sldId id="280" r:id="rId12"/>
    <p:sldId id="290" r:id="rId13"/>
    <p:sldId id="284" r:id="rId14"/>
    <p:sldId id="285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  <a:srgbClr val="1D6D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7" d="100"/>
          <a:sy n="67" d="100"/>
        </p:scale>
        <p:origin x="-600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1E30B-B513-40B1-8829-6C3FEDEF4D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13AFCD-19CA-4810-B6F7-B0ACEC7E93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2D3483-AC90-480E-AAC5-7F8DE90A54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82FF15-4E9A-4E33-B869-7112208976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6B181-1324-47E7-A2C1-F58CE523BB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92A027-2B4A-4EB5-ADC1-4394F92C96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5B123-DA0B-4B3F-AD6E-6655A11E8A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D2ECCA-1798-43C2-BBE0-02F16FF7FF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4D75E9-40BC-4383-BDBF-33B45F68CB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0F987-F393-46B8-A702-08CFBB1773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8F0B92-8DF6-48C8-8EE3-AE36C22CBD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cs typeface="+mn-cs"/>
              </a:defRPr>
            </a:lvl1pPr>
          </a:lstStyle>
          <a:p>
            <a:pPr>
              <a:defRPr/>
            </a:pPr>
            <a:fld id="{E08D63D0-5B44-41BB-8754-5945E7B113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keronkhal%20highschool\Desktop\chandina\individual\Mamun_Computer_Six\MS%20Word.wmv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ounded Rectangle 4"/>
          <p:cNvSpPr>
            <a:spLocks noChangeArrowheads="1"/>
          </p:cNvSpPr>
          <p:nvPr/>
        </p:nvSpPr>
        <p:spPr bwMode="auto">
          <a:xfrm>
            <a:off x="1143000" y="1600200"/>
            <a:ext cx="7772400" cy="3048000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bn-IN" sz="19900" dirty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9900" dirty="0">
              <a:solidFill>
                <a:schemeClr val="accent3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718575" y="1419761"/>
            <a:ext cx="3472425" cy="1323439"/>
          </a:xfrm>
          <a:prstGeom prst="rect">
            <a:avLst/>
          </a:prstGeom>
          <a:ln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bn-IN" sz="8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আল মামুন</a:t>
            </a:r>
            <a:endParaRPr lang="en-US" sz="8000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47650" y="3851275"/>
            <a:ext cx="8743950" cy="1016000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bn-IN" sz="600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সোনার বাংলা মডেল স্কুল এন্ড কলেজ</a:t>
            </a:r>
            <a:endParaRPr lang="en-US" sz="600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6000" y="4867275"/>
            <a:ext cx="4191000" cy="9239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r>
              <a:rPr lang="bn-IN" sz="1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IN" sz="1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bn-IN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ধাঁনসিড়ি, চান্দিনা,কুমিল্লা।</a:t>
            </a:r>
            <a:endParaRPr lang="en-US" sz="1400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8600" y="5943600"/>
            <a:ext cx="3775075" cy="68421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bn-IN" sz="105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IN" sz="105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 ফোনঃ ০১৭৩৩২০২৭৭১</a:t>
            </a:r>
            <a:endParaRPr lang="en-US" sz="1050" dirty="0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3400" y="6019800"/>
            <a:ext cx="4622800" cy="6159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bn-IN" sz="1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IN" sz="1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bn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ই-মেইলঃ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mamunsbs@gmail.com</a:t>
            </a:r>
            <a:endParaRPr lang="en-US" sz="1000" dirty="0">
              <a:solidFill>
                <a:srgbClr val="002060"/>
              </a:solidFill>
            </a:endParaRPr>
          </a:p>
        </p:txBody>
      </p:sp>
      <p:pic>
        <p:nvPicPr>
          <p:cNvPr id="18" name="Picture 17" descr="Pass_mamun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7214" y="1112524"/>
            <a:ext cx="2129586" cy="2697476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1981200" y="2814638"/>
            <a:ext cx="2865438" cy="46196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bn-IN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সিনিয়র শিক্ষক (কম্পিউটার)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1295400" y="0"/>
            <a:ext cx="5181600" cy="1295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bn-IN" sz="9600" u="sng" dirty="0">
                <a:latin typeface="NikoshBAN" pitchFamily="2" charset="0"/>
                <a:cs typeface="NikoshBAN" pitchFamily="2" charset="0"/>
              </a:rPr>
              <a:t>পরিচয়</a:t>
            </a:r>
            <a:endParaRPr lang="en-US" sz="9600" u="sng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9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bn-IN" sz="8000" dirty="0" smtClean="0">
                <a:solidFill>
                  <a:schemeClr val="accent1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বিষয় পরিচিতি</a:t>
            </a:r>
            <a:endParaRPr lang="en-US" sz="8000" dirty="0" smtClean="0">
              <a:solidFill>
                <a:schemeClr val="accent1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1905000" y="1600200"/>
            <a:ext cx="5791200" cy="4953000"/>
          </a:xfr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>
              <a:buFontTx/>
              <a:buNone/>
              <a:defRPr/>
            </a:pP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শ্রেণি		: ষষ্ঠ</a:t>
            </a:r>
          </a:p>
          <a:p>
            <a:pPr>
              <a:buFontTx/>
              <a:buNone/>
              <a:defRPr/>
            </a:pP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বিষয়	: কম্পিউটার শিক্ষা</a:t>
            </a:r>
          </a:p>
          <a:p>
            <a:pPr>
              <a:buFontTx/>
              <a:buNone/>
              <a:defRPr/>
            </a:pP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অধ্যায়	: আঠার</a:t>
            </a:r>
          </a:p>
          <a:p>
            <a:pPr>
              <a:buFontTx/>
              <a:buNone/>
              <a:defRPr/>
            </a:pP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সময়		: ৪০ মিঃ</a:t>
            </a:r>
          </a:p>
          <a:p>
            <a:pPr>
              <a:buFontTx/>
              <a:buNone/>
              <a:defRPr/>
            </a:pP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তারিখ	: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15/07/13</a:t>
            </a:r>
            <a:endParaRPr lang="bn-IN" sz="4800" dirty="0" smtClean="0"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/>
      <p:bldP spid="409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SBS\Desktop\Word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895600" y="4495800"/>
            <a:ext cx="3810000" cy="990600"/>
          </a:xfrm>
          <a:prstGeom prst="rect">
            <a:avLst/>
          </a:prstGeom>
          <a:ln>
            <a:headEnd/>
            <a:tailEnd/>
          </a:ln>
          <a:scene3d>
            <a:camera prst="isometricOffAxis1Right"/>
            <a:lightRig rig="threePt" dir="t"/>
          </a:scene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0" hangingPunct="0"/>
            <a:r>
              <a:rPr lang="bn-IN" sz="5400">
                <a:latin typeface="NikoshBAN" pitchFamily="2" charset="0"/>
                <a:cs typeface="NikoshBAN" pitchFamily="2" charset="0"/>
              </a:rPr>
              <a:t>এম এস ওয়ার্ড</a:t>
            </a:r>
            <a:endParaRPr lang="en-US" sz="540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SBS\Desktop\illustrat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0"/>
            <a:ext cx="86582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429000" y="2667000"/>
            <a:ext cx="2763838" cy="110807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bn-IN" sz="6600" dirty="0">
                <a:latin typeface="NikoshBAN" pitchFamily="2" charset="0"/>
                <a:cs typeface="NikoshBAN" pitchFamily="2" charset="0"/>
              </a:rPr>
              <a:t>ইলাস্ট্রেটর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81000" y="990600"/>
            <a:ext cx="8153400" cy="3581400"/>
          </a:xfrm>
          <a:prstGeom prst="horizontalScroll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16200000" scaled="0"/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bn-IN" sz="8000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ওয়ার্ড প্রসেসর </a:t>
            </a:r>
            <a:r>
              <a:rPr lang="bn-IN" sz="80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endParaRPr lang="en-US" sz="8000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"/>
          <p:cNvSpPr txBox="1">
            <a:spLocks noChangeArrowheads="1"/>
          </p:cNvSpPr>
          <p:nvPr/>
        </p:nvSpPr>
        <p:spPr bwMode="auto">
          <a:xfrm>
            <a:off x="1447800" y="609600"/>
            <a:ext cx="61722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bn-IN"/>
          </a:p>
          <a:p>
            <a:pPr eaLnBrk="0" hangingPunct="0"/>
            <a:r>
              <a:rPr lang="bn-IN"/>
              <a:t> </a:t>
            </a:r>
            <a:endParaRPr lang="en-US"/>
          </a:p>
        </p:txBody>
      </p:sp>
      <p:sp>
        <p:nvSpPr>
          <p:cNvPr id="4" name="Flowchart: Process 3"/>
          <p:cNvSpPr/>
          <p:nvPr/>
        </p:nvSpPr>
        <p:spPr>
          <a:xfrm>
            <a:off x="152400" y="1371600"/>
            <a:ext cx="8915400" cy="5410200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bn-IN" sz="4000" b="1" u="sng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</a:p>
          <a:p>
            <a:pPr eaLnBrk="0" hangingPunct="0">
              <a:lnSpc>
                <a:spcPct val="150000"/>
              </a:lnSpc>
              <a:defRPr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ওয়ার্ড প্রসেসর কি তা বলতে পারবে।</a:t>
            </a:r>
          </a:p>
          <a:p>
            <a:pPr eaLnBrk="0" hangingPunct="0">
              <a:lnSpc>
                <a:spcPct val="150000"/>
              </a:lnSpc>
              <a:defRPr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২।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বিভিন্ন প্রকার ওয়ার্ড প্রসেসরের নাম উল্লেখ করতে পারবে।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eaLnBrk="0" hangingPunct="0">
              <a:lnSpc>
                <a:spcPct val="150000"/>
              </a:lnSpc>
              <a:defRPr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3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ডকুমেন্ট তৈরী, ডকুমেন্ট সেভ, ডকুমেন্ট খুলতে পারবে।</a:t>
            </a:r>
          </a:p>
          <a:p>
            <a:pPr eaLnBrk="0" hangingPunct="0">
              <a:lnSpc>
                <a:spcPct val="150000"/>
              </a:lnSpc>
              <a:defRPr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৪। প্রিন্ট করার জন্য মার্জিন সেট করতে পারবে।</a:t>
            </a:r>
          </a:p>
          <a:p>
            <a:pPr eaLnBrk="0" hangingPunct="0">
              <a:lnSpc>
                <a:spcPct val="150000"/>
              </a:lnSpc>
              <a:defRPr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6200" y="47625"/>
            <a:ext cx="8839200" cy="12192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bn-IN" sz="6600" b="1" u="sng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আচরণিক উদ্দেশ্য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85800" y="1752600"/>
            <a:ext cx="7467600" cy="3046413"/>
          </a:xfrm>
          <a:prstGeom prst="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eaLnBrk="0" hangingPunct="0"/>
            <a:r>
              <a:rPr lang="bn-IN" sz="4800" dirty="0">
                <a:latin typeface="NikoshBAN" pitchFamily="2" charset="0"/>
                <a:cs typeface="NikoshBAN" pitchFamily="2" charset="0"/>
              </a:rPr>
              <a:t>চিঠিপত্র লেখা, দলিল দস্তাবেজ, প্রকাশনা, ডেস্কটপ জাতীয় কার্যাবলি ইত্যাদি করার জন্য যে প্রোগ্রাম ব্যবহার হয় তাকে ওয়ার্ড প্রসেসর বলে।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457200"/>
            <a:ext cx="2743200" cy="91440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bn-IN" sz="6000" b="1" u="sng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সংজ্ঞাঃ</a:t>
            </a:r>
            <a:endParaRPr lang="en-US" sz="6000" b="1" u="sng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5257800"/>
            <a:ext cx="7605713" cy="13239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bn-IN" sz="4000" dirty="0">
                <a:latin typeface="NikoshBAN" pitchFamily="2" charset="0"/>
                <a:cs typeface="NikoshBAN" pitchFamily="2" charset="0"/>
              </a:rPr>
              <a:t>যেমনঃ এম এস ওয়ার্ড, ইলাস্ট্রেটর, পেজ মেকার </a:t>
            </a:r>
          </a:p>
          <a:p>
            <a:pPr>
              <a:defRPr/>
            </a:pPr>
            <a:r>
              <a:rPr lang="bn-IN" sz="4000" dirty="0">
                <a:latin typeface="NikoshBAN" pitchFamily="2" charset="0"/>
                <a:cs typeface="NikoshBAN" pitchFamily="2" charset="0"/>
              </a:rPr>
              <a:t>ইত্যাদি।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S Word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228598" y="0"/>
            <a:ext cx="9524998" cy="69008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48200" y="1219200"/>
            <a:ext cx="42338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P‡jv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GKwU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wfwWI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†`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wL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sz="4000" dirty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SBS\Desktop\Word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>
            <a:cxnSpLocks noChangeShapeType="1"/>
          </p:cNvCxnSpPr>
          <p:nvPr/>
        </p:nvCxnSpPr>
        <p:spPr bwMode="auto">
          <a:xfrm rot="16200000" flipH="1">
            <a:off x="3086100" y="876301"/>
            <a:ext cx="989012" cy="912812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886200" y="1981200"/>
            <a:ext cx="185261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bn-IN" sz="2800">
                <a:latin typeface="NikoshBAN" pitchFamily="2" charset="0"/>
                <a:cs typeface="NikoshBAN" pitchFamily="2" charset="0"/>
              </a:rPr>
              <a:t>লেখার সাইজ </a:t>
            </a:r>
          </a:p>
          <a:p>
            <a:r>
              <a:rPr lang="bn-IN" sz="2800">
                <a:latin typeface="NikoshBAN" pitchFamily="2" charset="0"/>
                <a:cs typeface="NikoshBAN" pitchFamily="2" charset="0"/>
              </a:rPr>
              <a:t>বড়-ছোটো করা</a:t>
            </a:r>
            <a:endParaRPr lang="en-US" sz="280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 rot="16200000" flipH="1">
            <a:off x="266700" y="1028700"/>
            <a:ext cx="1066800" cy="838200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71488" y="1900238"/>
            <a:ext cx="2028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bn-IN" sz="2800">
                <a:latin typeface="NikoshBAN" pitchFamily="2" charset="0"/>
                <a:cs typeface="NikoshBAN" pitchFamily="2" charset="0"/>
              </a:rPr>
              <a:t>ফরমেটিং টুলবার</a:t>
            </a:r>
          </a:p>
        </p:txBody>
      </p:sp>
      <p:cxnSp>
        <p:nvCxnSpPr>
          <p:cNvPr id="13" name="Straight Arrow Connector 12"/>
          <p:cNvCxnSpPr>
            <a:cxnSpLocks noChangeShapeType="1"/>
          </p:cNvCxnSpPr>
          <p:nvPr/>
        </p:nvCxnSpPr>
        <p:spPr bwMode="auto">
          <a:xfrm rot="10800000">
            <a:off x="762000" y="3124200"/>
            <a:ext cx="1219200" cy="1588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054225" y="2844800"/>
            <a:ext cx="9937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bn-IN" sz="3200">
                <a:latin typeface="NikoshBAN" pitchFamily="2" charset="0"/>
                <a:cs typeface="NikoshBAN" pitchFamily="2" charset="0"/>
              </a:rPr>
              <a:t>কার্সার</a:t>
            </a:r>
          </a:p>
        </p:txBody>
      </p:sp>
      <p:cxnSp>
        <p:nvCxnSpPr>
          <p:cNvPr id="16" name="Straight Arrow Connector 15"/>
          <p:cNvCxnSpPr>
            <a:cxnSpLocks noChangeShapeType="1"/>
          </p:cNvCxnSpPr>
          <p:nvPr/>
        </p:nvCxnSpPr>
        <p:spPr bwMode="auto">
          <a:xfrm rot="10800000">
            <a:off x="3352800" y="381000"/>
            <a:ext cx="2667000" cy="1371600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600700" y="1671638"/>
            <a:ext cx="11382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bn-IN" sz="3200">
                <a:latin typeface="NikoshBAN" pitchFamily="2" charset="0"/>
                <a:cs typeface="NikoshBAN" pitchFamily="2" charset="0"/>
              </a:rPr>
              <a:t>মেনুবার</a:t>
            </a:r>
          </a:p>
        </p:txBody>
      </p:sp>
      <p:cxnSp>
        <p:nvCxnSpPr>
          <p:cNvPr id="22" name="Straight Arrow Connector 21"/>
          <p:cNvCxnSpPr>
            <a:cxnSpLocks noChangeShapeType="1"/>
          </p:cNvCxnSpPr>
          <p:nvPr/>
        </p:nvCxnSpPr>
        <p:spPr bwMode="auto">
          <a:xfrm rot="16200000" flipH="1">
            <a:off x="1790700" y="1104900"/>
            <a:ext cx="1371600" cy="838200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2457450" y="2271713"/>
            <a:ext cx="12763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IN" sz="3200">
                <a:latin typeface="NikoshBAN" pitchFamily="2" charset="0"/>
                <a:cs typeface="NikoshBAN" pitchFamily="2" charset="0"/>
              </a:rPr>
              <a:t>ফন্ট বক্স</a:t>
            </a: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2667000" y="4495800"/>
            <a:ext cx="3810000" cy="9906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bn-IN" sz="5400">
                <a:latin typeface="NikoshBAN" pitchFamily="2" charset="0"/>
                <a:cs typeface="NikoshBAN" pitchFamily="2" charset="0"/>
              </a:rPr>
              <a:t>এম এস ওয়ার্ড</a:t>
            </a:r>
            <a:endParaRPr lang="en-US" sz="54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3429000" y="609600"/>
            <a:ext cx="914400" cy="457200"/>
          </a:xfrm>
          <a:prstGeom prst="ellips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cxnSp>
        <p:nvCxnSpPr>
          <p:cNvPr id="17" name="Straight Arrow Connector 16"/>
          <p:cNvCxnSpPr>
            <a:cxnSpLocks noChangeShapeType="1"/>
          </p:cNvCxnSpPr>
          <p:nvPr/>
        </p:nvCxnSpPr>
        <p:spPr bwMode="auto">
          <a:xfrm>
            <a:off x="4114800" y="1066800"/>
            <a:ext cx="2133600" cy="1600200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5843588" y="2724150"/>
            <a:ext cx="2478087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bn-IN" sz="2800">
                <a:latin typeface="NikoshBAN" pitchFamily="2" charset="0"/>
                <a:cs typeface="NikoshBAN" pitchFamily="2" charset="0"/>
              </a:rPr>
              <a:t>বল্ড-ইটালিক-আন্ডার </a:t>
            </a:r>
          </a:p>
          <a:p>
            <a:r>
              <a:rPr lang="bn-IN" sz="2800">
                <a:latin typeface="NikoshBAN" pitchFamily="2" charset="0"/>
                <a:cs typeface="NikoshBAN" pitchFamily="2" charset="0"/>
              </a:rPr>
              <a:t>লাইন করা</a:t>
            </a:r>
            <a:endParaRPr lang="en-US" sz="280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5" grpId="0"/>
      <p:bldP spid="18" grpId="0"/>
      <p:bldP spid="24" grpId="0"/>
      <p:bldP spid="25" grpId="0" animBg="1"/>
      <p:bldP spid="14" grpId="0" animBg="1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066800"/>
            <a:ext cx="8153400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১) এম এস ওয়ার্ড চালু করার পর স্ক্রীনের </a:t>
            </a:r>
          </a:p>
          <a:p>
            <a:pPr>
              <a:defRPr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যে স্থানে টাইপ করবে কার্সার সেখানে রাখতে হয়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362200"/>
            <a:ext cx="8153400" cy="13234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bn-IN" sz="4000" dirty="0">
                <a:latin typeface="NikoshBAN" pitchFamily="2" charset="0"/>
                <a:cs typeface="NikoshBAN" pitchFamily="2" charset="0"/>
              </a:rPr>
              <a:t>২) যে ফন্ট ব্যবহার করবে ফরমেটিং টুলবারের ফন্ট বক্স থেকে নির্বাচন করতে হবে।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9088" y="3752671"/>
            <a:ext cx="8153400" cy="1200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৩) লেখার সাইজ বড়-ছোট করতে ফরমেটিং টুলবারের ফন্ট সাইজ বক্স থেকে ফন্টের সাইজ নির্বাচন করতে হবে।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9088" y="5083314"/>
            <a:ext cx="8153400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bn-IN" sz="4000" dirty="0">
                <a:latin typeface="NikoshBAN" pitchFamily="2" charset="0"/>
                <a:cs typeface="NikoshBAN" pitchFamily="2" charset="0"/>
              </a:rPr>
              <a:t>৪) অতপর তথ্যাবলি লিখে ডকুমেন্ট তৈরি করা যায়।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438400" y="152400"/>
            <a:ext cx="3733800" cy="6858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bn-IN" sz="4400" b="1">
                <a:latin typeface="NikoshBAN" pitchFamily="2" charset="0"/>
                <a:cs typeface="NikoshBAN" pitchFamily="2" charset="0"/>
              </a:rPr>
              <a:t>ডকুমেন্ট তৈরি করাঃ</a:t>
            </a:r>
            <a:endParaRPr lang="en-US" sz="4400" b="1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2286000" y="609600"/>
            <a:ext cx="4724400" cy="1295400"/>
          </a:xfrm>
          <a:prstGeom prst="rect">
            <a:avLst/>
          </a:prstGeom>
          <a:ln>
            <a:headEnd type="none" w="med" len="med"/>
            <a:tailEnd type="none" w="med" len="med"/>
          </a:ln>
          <a:scene3d>
            <a:camera prst="isometricOffAxis1Right"/>
            <a:lightRig rig="threePt" dir="t"/>
          </a:scene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eaLnBrk="0" hangingPunct="0">
              <a:defRPr/>
            </a:pPr>
            <a:r>
              <a:rPr lang="bn-IN" sz="8000" dirty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1066800" y="2819400"/>
            <a:ext cx="4343400" cy="9144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pPr marL="742950" indent="-742950" eaLnBrk="0" hangingPunct="0">
              <a:lnSpc>
                <a:spcPct val="150000"/>
              </a:lnSpc>
              <a:buFontTx/>
              <a:buAutoNum type="arabicParenR"/>
              <a:defRPr/>
            </a:pPr>
            <a:r>
              <a:rPr lang="bn-IN" sz="4400" dirty="0">
                <a:latin typeface="NikoshBAN" pitchFamily="2" charset="0"/>
                <a:cs typeface="NikoshBAN" pitchFamily="2" charset="0"/>
              </a:rPr>
              <a:t>তথ্য বল্ড কর।</a:t>
            </a:r>
          </a:p>
          <a:p>
            <a:pPr eaLnBrk="0" hangingPunct="0">
              <a:lnSpc>
                <a:spcPct val="150000"/>
              </a:lnSpc>
              <a:defRPr/>
            </a:pP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676400" y="4038600"/>
            <a:ext cx="4572000" cy="1081088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lnSpc>
                <a:spcPct val="150000"/>
              </a:lnSpc>
            </a:pPr>
            <a:r>
              <a:rPr lang="bn-IN" sz="4000" b="1" dirty="0">
                <a:latin typeface="NikoshBAN" pitchFamily="2" charset="0"/>
                <a:cs typeface="NikoshBAN" pitchFamily="2" charset="0"/>
              </a:rPr>
              <a:t>২) তথ্য আন্ডার 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লাইন </a:t>
            </a:r>
            <a:r>
              <a:rPr lang="bn-IN" sz="4000" b="1" dirty="0">
                <a:latin typeface="NikoshBAN" pitchFamily="2" charset="0"/>
                <a:cs typeface="NikoshBAN" pitchFamily="2" charset="0"/>
              </a:rPr>
              <a:t>কর।</a:t>
            </a:r>
          </a:p>
          <a:p>
            <a:pPr eaLnBrk="0" hangingPunct="0">
              <a:lnSpc>
                <a:spcPct val="150000"/>
              </a:lnSpc>
            </a:pPr>
            <a:endParaRPr lang="bn-IN" sz="4000" b="1" dirty="0">
              <a:latin typeface="NikoshBAN" pitchFamily="2" charset="0"/>
              <a:cs typeface="NikoshBAN" pitchFamily="2" charset="0"/>
            </a:endParaRPr>
          </a:p>
          <a:p>
            <a:pPr eaLnBrk="0" hangingPunct="0">
              <a:lnSpc>
                <a:spcPct val="150000"/>
              </a:lnSpc>
            </a:pP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590800" y="5319712"/>
            <a:ext cx="4343400" cy="100488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lnSpc>
                <a:spcPct val="150000"/>
              </a:lnSpc>
            </a:pPr>
            <a:r>
              <a:rPr lang="bn-IN" sz="4400" b="1">
                <a:latin typeface="NikoshBAN" pitchFamily="2" charset="0"/>
                <a:cs typeface="NikoshBAN" pitchFamily="2" charset="0"/>
              </a:rPr>
              <a:t>৩) তথ্য নির্বাচন কর।</a:t>
            </a:r>
          </a:p>
          <a:p>
            <a:pPr eaLnBrk="0" hangingPunct="0">
              <a:lnSpc>
                <a:spcPct val="150000"/>
              </a:lnSpc>
            </a:pPr>
            <a:endParaRPr lang="bn-IN" sz="4400" b="1">
              <a:latin typeface="NikoshBAN" pitchFamily="2" charset="0"/>
              <a:cs typeface="NikoshBAN" pitchFamily="2" charset="0"/>
            </a:endParaRPr>
          </a:p>
          <a:p>
            <a:pPr eaLnBrk="0" hangingPunct="0">
              <a:lnSpc>
                <a:spcPct val="150000"/>
              </a:lnSpc>
            </a:pPr>
            <a:endParaRPr lang="en-US" sz="4400" b="1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514600" y="228600"/>
            <a:ext cx="3733800" cy="6858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bn-IN" sz="4400" b="1">
                <a:latin typeface="NikoshBAN" pitchFamily="2" charset="0"/>
                <a:cs typeface="NikoshBAN" pitchFamily="2" charset="0"/>
              </a:rPr>
              <a:t>ডকুমেন্ট সেভ করাঃ</a:t>
            </a:r>
            <a:endParaRPr lang="en-US" sz="44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066800"/>
            <a:ext cx="8153400" cy="584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bn-IN" sz="3200" dirty="0">
                <a:latin typeface="NikoshBAN" pitchFamily="2" charset="0"/>
                <a:cs typeface="NikoshBAN" pitchFamily="2" charset="0"/>
              </a:rPr>
              <a:t>কোন তথ্য কম্পিউটারে স্থায়ীভাবে রাখতে তা সেভ করতে হয়।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219200" y="1676400"/>
            <a:ext cx="4486275" cy="6858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bn-IN" sz="3200" b="1">
                <a:latin typeface="NikoshBAN" pitchFamily="2" charset="0"/>
                <a:cs typeface="NikoshBAN" pitchFamily="2" charset="0"/>
              </a:rPr>
              <a:t>ডকুমেন্ট সেভ করার নিয়মঃ-</a:t>
            </a:r>
            <a:endParaRPr lang="en-US" sz="32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2438400"/>
            <a:ext cx="3581400" cy="120015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latin typeface="NikoshBAN" pitchFamily="2" charset="0"/>
                <a:cs typeface="NikoshBAN" pitchFamily="2" charset="0"/>
              </a:rPr>
              <a:t>1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) মেনুবারে ফাইল মেনুতে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save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এ ক্লিক কর পাশের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save as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ডায়ালগ আসবে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1746" name="Picture 2" descr="C:\Users\SBS\Desktop\sav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2514600"/>
            <a:ext cx="4681538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14313" y="3733800"/>
            <a:ext cx="3581400" cy="83026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latin typeface="NikoshBAN" pitchFamily="2" charset="0"/>
                <a:cs typeface="NikoshBAN" pitchFamily="2" charset="0"/>
              </a:rPr>
              <a:t>2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) যে নামে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save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করতে চাও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file name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ফিল্ডে লিখ।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cxnSp>
        <p:nvCxnSpPr>
          <p:cNvPr id="10" name="Straight Arrow Connector 9"/>
          <p:cNvCxnSpPr>
            <a:cxnSpLocks noChangeShapeType="1"/>
          </p:cNvCxnSpPr>
          <p:nvPr/>
        </p:nvCxnSpPr>
        <p:spPr bwMode="auto">
          <a:xfrm>
            <a:off x="3581400" y="4724400"/>
            <a:ext cx="1981200" cy="144780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5" name="TextBox 14"/>
          <p:cNvSpPr txBox="1"/>
          <p:nvPr/>
        </p:nvSpPr>
        <p:spPr>
          <a:xfrm>
            <a:off x="185738" y="4648200"/>
            <a:ext cx="3581400" cy="120015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bn-IN" sz="2400" dirty="0">
                <a:latin typeface="NikoshBAN" pitchFamily="2" charset="0"/>
                <a:cs typeface="NikoshBAN" pitchFamily="2" charset="0"/>
              </a:rPr>
              <a:t>৩) যে ডিরেক্টরেতে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save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করতে চাও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save in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ফিল্ড থেকে নির্বাচন কর।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cxnSp>
        <p:nvCxnSpPr>
          <p:cNvPr id="16" name="Straight Arrow Connector 15"/>
          <p:cNvCxnSpPr>
            <a:cxnSpLocks noChangeShapeType="1"/>
            <a:stCxn id="15" idx="3"/>
          </p:cNvCxnSpPr>
          <p:nvPr/>
        </p:nvCxnSpPr>
        <p:spPr bwMode="auto">
          <a:xfrm flipV="1">
            <a:off x="3767138" y="2971800"/>
            <a:ext cx="1185862" cy="227647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0" name="TextBox 19"/>
          <p:cNvSpPr txBox="1"/>
          <p:nvPr/>
        </p:nvSpPr>
        <p:spPr>
          <a:xfrm>
            <a:off x="157163" y="5905500"/>
            <a:ext cx="3581400" cy="46196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bn-IN" sz="2400" dirty="0">
                <a:latin typeface="NikoshBAN" pitchFamily="2" charset="0"/>
                <a:cs typeface="NikoshBAN" pitchFamily="2" charset="0"/>
              </a:rPr>
              <a:t>৪) অতপর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save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বাটনে ক্লিক কর।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cxnSp>
        <p:nvCxnSpPr>
          <p:cNvPr id="21" name="Straight Arrow Connector 20"/>
          <p:cNvCxnSpPr>
            <a:cxnSpLocks noChangeShapeType="1"/>
          </p:cNvCxnSpPr>
          <p:nvPr/>
        </p:nvCxnSpPr>
        <p:spPr bwMode="auto">
          <a:xfrm flipV="1">
            <a:off x="3752850" y="6248400"/>
            <a:ext cx="4400550" cy="2857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8" grpId="0" animBg="1"/>
      <p:bldP spid="15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2514600" y="0"/>
            <a:ext cx="3733800" cy="6096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bn-IN" sz="3200" b="1">
                <a:latin typeface="NikoshBAN" pitchFamily="2" charset="0"/>
                <a:cs typeface="NikoshBAN" pitchFamily="2" charset="0"/>
              </a:rPr>
              <a:t>ডকুমেন্ট ওপেন করাঃ</a:t>
            </a:r>
            <a:endParaRPr lang="en-US" sz="32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295400"/>
            <a:ext cx="3581400" cy="120015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latin typeface="NikoshBAN" pitchFamily="2" charset="0"/>
                <a:cs typeface="NikoshBAN" pitchFamily="2" charset="0"/>
              </a:rPr>
              <a:t>1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) মেনুবারে ফাইল মেনুতে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open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এ ক্লিক কর পাশের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open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ডায়ালগ আসবে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2770" name="Picture 2" descr="C:\Users\SBS\Desktop\ope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1219200"/>
            <a:ext cx="5334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2667000"/>
            <a:ext cx="3581400" cy="83026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latin typeface="NikoshBAN" pitchFamily="2" charset="0"/>
                <a:cs typeface="NikoshBAN" pitchFamily="2" charset="0"/>
              </a:rPr>
              <a:t>2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)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File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টি যে ডিরেক্টরিতে আছে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look in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ফিল্ড থেকে নির্বাচন কর।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288" y="3667125"/>
            <a:ext cx="3581400" cy="120015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latin typeface="NikoshBAN" pitchFamily="2" charset="0"/>
                <a:cs typeface="NikoshBAN" pitchFamily="2" charset="0"/>
              </a:rPr>
              <a:t>3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)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File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টি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open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করতে চাও তা নির্বাচন করে ডাবল ক্লিক কর বা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open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বাটনে ক্লিক কর।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8229600" y="5867400"/>
            <a:ext cx="685800" cy="228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en-US" sz="1100">
                <a:latin typeface="NikoshBAN" pitchFamily="2" charset="0"/>
                <a:cs typeface="NikoshBAN" pitchFamily="2" charset="0"/>
              </a:rPr>
              <a:t>open</a:t>
            </a:r>
            <a:endParaRPr lang="en-US" sz="1100"/>
          </a:p>
        </p:txBody>
      </p:sp>
      <p:cxnSp>
        <p:nvCxnSpPr>
          <p:cNvPr id="8" name="Straight Arrow Connector 7"/>
          <p:cNvCxnSpPr>
            <a:cxnSpLocks noChangeShapeType="1"/>
          </p:cNvCxnSpPr>
          <p:nvPr/>
        </p:nvCxnSpPr>
        <p:spPr bwMode="auto">
          <a:xfrm rot="5400000" flipH="1" flipV="1">
            <a:off x="3543300" y="1943100"/>
            <a:ext cx="1143000" cy="106680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0" name="Straight Arrow Connector 9"/>
          <p:cNvCxnSpPr>
            <a:cxnSpLocks noChangeShapeType="1"/>
            <a:endCxn id="7" idx="0"/>
          </p:cNvCxnSpPr>
          <p:nvPr/>
        </p:nvCxnSpPr>
        <p:spPr bwMode="auto">
          <a:xfrm>
            <a:off x="3657600" y="4419600"/>
            <a:ext cx="4914900" cy="144780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95000"/>
                <a:lumOff val="5000"/>
              </a:schemeClr>
            </a:gs>
            <a:gs pos="13000">
              <a:srgbClr val="BD922A"/>
            </a:gs>
            <a:gs pos="21001">
              <a:srgbClr val="BD922A"/>
            </a:gs>
            <a:gs pos="63000">
              <a:srgbClr val="FBE4AE"/>
            </a:gs>
            <a:gs pos="67000">
              <a:srgbClr val="BD922A"/>
            </a:gs>
            <a:gs pos="69000">
              <a:srgbClr val="835E17"/>
            </a:gs>
            <a:gs pos="82001">
              <a:srgbClr val="A28949"/>
            </a:gs>
            <a:gs pos="100000">
              <a:srgbClr val="FAE3B7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90600" y="609600"/>
            <a:ext cx="7086600" cy="30480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bn-IN" sz="13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13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429000" y="3733800"/>
            <a:ext cx="1981200" cy="762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bn-IN" sz="3200" b="1" dirty="0">
                <a:latin typeface="NikoshBAN" pitchFamily="2" charset="0"/>
                <a:cs typeface="NikoshBAN" pitchFamily="2" charset="0"/>
              </a:rPr>
              <a:t>৫ মিনিট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1143000" y="2566988"/>
            <a:ext cx="7162800" cy="1143000"/>
          </a:xfrm>
          <a:prstGeom prst="rect">
            <a:avLst/>
          </a:prstGeom>
          <a:solidFill>
            <a:schemeClr val="accent1"/>
          </a:solidFill>
          <a:ln w="9525" algn="ctr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eaLnBrk="0" hangingPunct="0">
              <a:defRPr/>
            </a:pPr>
            <a:r>
              <a:rPr lang="bn-IN" sz="4800" b="1" dirty="0">
                <a:latin typeface="NikoshBAN" pitchFamily="2" charset="0"/>
                <a:cs typeface="NikoshBAN" pitchFamily="2" charset="0"/>
              </a:rPr>
              <a:t>নিজের তথ্য দিয়ে ডকুমেন্ট তৈরি </a:t>
            </a:r>
            <a:r>
              <a:rPr lang="bn-IN" sz="4800" b="1" dirty="0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966913" y="4038600"/>
            <a:ext cx="4510087" cy="1143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eaLnBrk="0" hangingPunct="0"/>
            <a:r>
              <a:rPr lang="bn-IN" sz="5400" b="1">
                <a:latin typeface="NikoshBAN" pitchFamily="2" charset="0"/>
                <a:cs typeface="NikoshBAN" pitchFamily="2" charset="0"/>
              </a:rPr>
              <a:t>তথ্যাবলি সেভ কর।</a:t>
            </a:r>
            <a:endParaRPr lang="en-US" sz="54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388" name="Rectangle 8"/>
          <p:cNvSpPr>
            <a:spLocks noChangeArrowheads="1"/>
          </p:cNvSpPr>
          <p:nvPr/>
        </p:nvSpPr>
        <p:spPr bwMode="auto">
          <a:xfrm>
            <a:off x="533400" y="1152525"/>
            <a:ext cx="7391400" cy="1143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bn-IN" sz="4800" b="1" dirty="0">
                <a:latin typeface="NikoshBAN" pitchFamily="2" charset="0"/>
                <a:cs typeface="NikoshBAN" pitchFamily="2" charset="0"/>
              </a:rPr>
              <a:t>তথ্যাবলি নির্বাচন করে বড়-ছোট কর।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  <a:p>
            <a:pPr eaLnBrk="0" hangingPunct="0">
              <a:defRPr/>
            </a:pP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6-Point Star 1"/>
          <p:cNvSpPr/>
          <p:nvPr/>
        </p:nvSpPr>
        <p:spPr>
          <a:xfrm>
            <a:off x="2514600" y="76200"/>
            <a:ext cx="3810000" cy="2209800"/>
          </a:xfrm>
          <a:prstGeom prst="star6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bn-IN" sz="7200" dirty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381000" y="2590800"/>
            <a:ext cx="12192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133600" y="2514600"/>
            <a:ext cx="65960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bn-IN" sz="4000" dirty="0">
                <a:latin typeface="NikoshBAN" pitchFamily="2" charset="0"/>
                <a:cs typeface="NikoshBAN" pitchFamily="2" charset="0"/>
              </a:rPr>
              <a:t>ওয়ার্ড প্রসেসর কি এবং কিভাবে চালু হয়?</a:t>
            </a:r>
          </a:p>
        </p:txBody>
      </p:sp>
      <p:sp>
        <p:nvSpPr>
          <p:cNvPr id="5" name="Right Arrow 4"/>
          <p:cNvSpPr/>
          <p:nvPr/>
        </p:nvSpPr>
        <p:spPr>
          <a:xfrm>
            <a:off x="304800" y="5326063"/>
            <a:ext cx="12954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57400" y="5249863"/>
            <a:ext cx="6492875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bn-IN" sz="4400" dirty="0">
                <a:latin typeface="NikoshBAN" pitchFamily="2" charset="0"/>
                <a:cs typeface="NikoshBAN" pitchFamily="2" charset="0"/>
              </a:rPr>
              <a:t>তথ্যাবলি সেভ, তথ্যাবলি ওপেন করা।</a:t>
            </a:r>
          </a:p>
        </p:txBody>
      </p:sp>
      <p:sp>
        <p:nvSpPr>
          <p:cNvPr id="7" name="Right Arrow 6"/>
          <p:cNvSpPr/>
          <p:nvPr/>
        </p:nvSpPr>
        <p:spPr>
          <a:xfrm>
            <a:off x="304800" y="4419600"/>
            <a:ext cx="12954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981200" y="6088063"/>
            <a:ext cx="5106988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bn-IN" sz="4400">
                <a:latin typeface="NikoshBAN" pitchFamily="2" charset="0"/>
                <a:cs typeface="NikoshBAN" pitchFamily="2" charset="0"/>
              </a:rPr>
              <a:t>ডকুমেন্ট কিভাবে প্রিন্ট করে?</a:t>
            </a:r>
          </a:p>
        </p:txBody>
      </p:sp>
      <p:sp>
        <p:nvSpPr>
          <p:cNvPr id="9" name="Right Arrow 8"/>
          <p:cNvSpPr/>
          <p:nvPr/>
        </p:nvSpPr>
        <p:spPr>
          <a:xfrm>
            <a:off x="304800" y="6164263"/>
            <a:ext cx="12954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100263" y="3352800"/>
            <a:ext cx="4767262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bn-IN" sz="4400">
                <a:latin typeface="NikoshBAN" pitchFamily="2" charset="0"/>
                <a:cs typeface="NikoshBAN" pitchFamily="2" charset="0"/>
              </a:rPr>
              <a:t>ওয়ার্ড প্রসেসর কত প্রকার?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304800" y="3451225"/>
            <a:ext cx="12954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033588" y="4343400"/>
            <a:ext cx="53530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bn-IN" sz="4400">
                <a:latin typeface="NikoshBAN" pitchFamily="2" charset="0"/>
                <a:cs typeface="NikoshBAN" pitchFamily="2" charset="0"/>
              </a:rPr>
              <a:t>তথ্যাবলি দিয়ে ডকুমেন্ট তৈরি।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5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5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350"/>
                            </p:stCondLst>
                            <p:childTnLst>
                              <p:par>
                                <p:cTn id="27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85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350"/>
                            </p:stCondLst>
                            <p:childTnLst>
                              <p:par>
                                <p:cTn id="3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85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350"/>
                            </p:stCondLst>
                            <p:childTnLst>
                              <p:par>
                                <p:cTn id="4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850"/>
                            </p:stCondLst>
                            <p:childTnLst>
                              <p:par>
                                <p:cTn id="4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350"/>
                            </p:stCondLst>
                            <p:childTnLst>
                              <p:par>
                                <p:cTn id="5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7" grpId="0" animBg="1"/>
      <p:bldP spid="10" grpId="0"/>
      <p:bldP spid="13" grpId="0" animBg="1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ave 1"/>
          <p:cNvSpPr/>
          <p:nvPr/>
        </p:nvSpPr>
        <p:spPr>
          <a:xfrm>
            <a:off x="1066800" y="228600"/>
            <a:ext cx="7086600" cy="3352800"/>
          </a:xfrm>
          <a:prstGeom prst="wave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bn-IN" sz="11500" dirty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3810000"/>
            <a:ext cx="8534400" cy="2590800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softEdge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bn-IN" sz="7200" dirty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দৈনন্দিন জীবনে এম এস ওয়ার্ডের ব্যবহার লিখ।</a:t>
            </a:r>
            <a:endParaRPr lang="en-US" sz="6600" b="1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 descr="pic-flo-6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25400"/>
            <a:ext cx="8991600" cy="6756400"/>
          </a:xfrm>
          <a:prstGeom prst="rect">
            <a:avLst/>
          </a:prstGeom>
          <a:noFill/>
          <a:ln w="76200">
            <a:solidFill>
              <a:srgbClr val="00B050"/>
            </a:solidFill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57200" y="1828800"/>
            <a:ext cx="8077200" cy="31543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bn-IN" sz="19900" dirty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00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698</TotalTime>
  <Words>393</Words>
  <Application>Microsoft Office PowerPoint</Application>
  <PresentationFormat>On-screen Show (4:3)</PresentationFormat>
  <Paragraphs>76</Paragraphs>
  <Slides>19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বিষয় 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SBS</dc:creator>
  <cp:lastModifiedBy>keronkhal highschool</cp:lastModifiedBy>
  <cp:revision>129</cp:revision>
  <cp:lastPrinted>1601-01-01T00:00:00Z</cp:lastPrinted>
  <dcterms:created xsi:type="dcterms:W3CDTF">2012-09-18T03:36:29Z</dcterms:created>
  <dcterms:modified xsi:type="dcterms:W3CDTF">2013-07-16T06:17:36Z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